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65" r:id="rId3"/>
  </p:sldIdLst>
  <p:sldSz cx="12192000" cy="6858000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학생화면" id="{B4C3CD56-DA35-4E91-B4CF-E1219F0C9C83}">
          <p14:sldIdLst>
            <p14:sldId id="264"/>
            <p14:sldId id="265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93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36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2024-11-06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64814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2024-11-06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185981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2024-11-06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873090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2024-11-06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149213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2024-11-06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29626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2024-11-06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64987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2024-11-06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354329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2024-11-06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660447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2024-11-06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671505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2024-11-06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486167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2024-11-06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803064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E70219-CA73-47E1-A63E-24571A146566}" type="datetimeFigureOut">
              <a:rPr lang="ko-KR" altLang="en-US" smtClean="0"/>
              <a:t>2024-11-06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143416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365186" y="267744"/>
            <a:ext cx="701902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1. </a:t>
            </a:r>
            <a:r>
              <a:rPr lang="ko-KR" altLang="en-US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학생 신청 경로 </a:t>
            </a:r>
            <a:r>
              <a:rPr lang="en-US" altLang="ko-KR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:  </a:t>
            </a:r>
            <a:r>
              <a:rPr lang="ko-KR" altLang="en-US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학부생서비스 </a:t>
            </a:r>
            <a:r>
              <a:rPr lang="en-US" altLang="ko-KR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&gt; </a:t>
            </a:r>
            <a:r>
              <a:rPr lang="ko-KR" altLang="en-US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교과 </a:t>
            </a:r>
            <a:r>
              <a:rPr lang="en-US" altLang="ko-KR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&gt; </a:t>
            </a:r>
            <a:r>
              <a:rPr lang="ko-KR" altLang="en-US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장학 </a:t>
            </a:r>
            <a:r>
              <a:rPr lang="en-US" altLang="ko-KR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&gt; </a:t>
            </a:r>
            <a:r>
              <a:rPr lang="ko-KR" altLang="en-US" dirty="0" err="1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장학신청</a:t>
            </a:r>
            <a:endParaRPr lang="ko-KR" altLang="en-US" dirty="0"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186" y="696686"/>
            <a:ext cx="11463957" cy="5974478"/>
          </a:xfrm>
          <a:prstGeom prst="rect">
            <a:avLst/>
          </a:prstGeom>
        </p:spPr>
      </p:pic>
      <p:sp>
        <p:nvSpPr>
          <p:cNvPr id="6" name="직사각형 5"/>
          <p:cNvSpPr/>
          <p:nvPr/>
        </p:nvSpPr>
        <p:spPr>
          <a:xfrm>
            <a:off x="1097643" y="729072"/>
            <a:ext cx="639717" cy="20382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1263378" y="982981"/>
            <a:ext cx="317772" cy="18859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10883628" y="1743075"/>
            <a:ext cx="317772" cy="27622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410302" y="3302385"/>
            <a:ext cx="504098" cy="27901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073714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4442" y="530266"/>
            <a:ext cx="11871605" cy="4742762"/>
          </a:xfrm>
          <a:prstGeom prst="rect">
            <a:avLst/>
          </a:prstGeom>
        </p:spPr>
      </p:pic>
      <p:sp>
        <p:nvSpPr>
          <p:cNvPr id="9" name="직사각형 8"/>
          <p:cNvSpPr/>
          <p:nvPr/>
        </p:nvSpPr>
        <p:spPr>
          <a:xfrm>
            <a:off x="144611" y="160934"/>
            <a:ext cx="650204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2. </a:t>
            </a:r>
            <a:r>
              <a:rPr lang="ko-KR" altLang="en-US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학생 신청 경로</a:t>
            </a:r>
            <a:r>
              <a:rPr lang="en-US" altLang="ko-KR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:  </a:t>
            </a:r>
            <a:r>
              <a:rPr lang="ko-KR" altLang="en-US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우측 상단 신규 </a:t>
            </a:r>
            <a:r>
              <a:rPr lang="en-US" altLang="ko-KR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&gt; </a:t>
            </a:r>
            <a:r>
              <a:rPr lang="ko-KR" altLang="en-US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장학 신청 목록 </a:t>
            </a:r>
            <a:r>
              <a:rPr lang="en-US" altLang="ko-KR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&gt; </a:t>
            </a:r>
            <a:r>
              <a:rPr lang="ko-KR" altLang="en-US" dirty="0" err="1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신청장학</a:t>
            </a:r>
            <a:r>
              <a:rPr lang="ko-KR" altLang="en-US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선택</a:t>
            </a:r>
          </a:p>
        </p:txBody>
      </p:sp>
      <p:sp>
        <p:nvSpPr>
          <p:cNvPr id="13" name="직사각형 12"/>
          <p:cNvSpPr/>
          <p:nvPr/>
        </p:nvSpPr>
        <p:spPr>
          <a:xfrm>
            <a:off x="230409" y="5865907"/>
            <a:ext cx="709295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b="1" dirty="0"/>
              <a:t>④</a:t>
            </a:r>
            <a:r>
              <a:rPr lang="en-US" altLang="ko-KR" b="1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</a:t>
            </a:r>
            <a:r>
              <a:rPr lang="ko-KR" altLang="en-US" b="1" dirty="0" err="1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증빙파일</a:t>
            </a:r>
            <a:r>
              <a:rPr lang="ko-KR" altLang="en-US" b="1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모두 업로드 후 우측 상단의 저장 버튼 반드시 클릭</a:t>
            </a:r>
          </a:p>
        </p:txBody>
      </p:sp>
      <p:sp>
        <p:nvSpPr>
          <p:cNvPr id="22" name="직사각형 21"/>
          <p:cNvSpPr/>
          <p:nvPr/>
        </p:nvSpPr>
        <p:spPr>
          <a:xfrm>
            <a:off x="11094470" y="455361"/>
            <a:ext cx="255097" cy="278064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직사각형 23"/>
          <p:cNvSpPr/>
          <p:nvPr/>
        </p:nvSpPr>
        <p:spPr>
          <a:xfrm>
            <a:off x="11423159" y="455362"/>
            <a:ext cx="273541" cy="278063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TextBox 31"/>
          <p:cNvSpPr txBox="1"/>
          <p:nvPr/>
        </p:nvSpPr>
        <p:spPr>
          <a:xfrm>
            <a:off x="10673465" y="284727"/>
            <a:ext cx="388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/>
              <a:t>①</a:t>
            </a:r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5165" y="4357221"/>
            <a:ext cx="4274885" cy="1251704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7323360" y="5198123"/>
            <a:ext cx="486864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>
                <a:solidFill>
                  <a:srgbClr val="FF0000"/>
                </a:solidFill>
              </a:rPr>
              <a:t>파일업로드의 경우 반드시 </a:t>
            </a:r>
            <a:r>
              <a:rPr lang="ko-KR" altLang="en-US" sz="1400" dirty="0" err="1">
                <a:solidFill>
                  <a:srgbClr val="FF0000"/>
                </a:solidFill>
              </a:rPr>
              <a:t>파일추가</a:t>
            </a:r>
            <a:r>
              <a:rPr lang="ko-KR" altLang="en-US" sz="1400" dirty="0">
                <a:solidFill>
                  <a:srgbClr val="FF0000"/>
                </a:solidFill>
              </a:rPr>
              <a:t> 후 </a:t>
            </a:r>
            <a:r>
              <a:rPr lang="ko-KR" altLang="en-US" sz="1400" b="1" dirty="0" err="1">
                <a:solidFill>
                  <a:srgbClr val="FF0000"/>
                </a:solidFill>
              </a:rPr>
              <a:t>파일전송</a:t>
            </a:r>
            <a:r>
              <a:rPr lang="ko-KR" altLang="en-US" sz="1400" dirty="0" err="1">
                <a:solidFill>
                  <a:srgbClr val="FF0000"/>
                </a:solidFill>
              </a:rPr>
              <a:t>을</a:t>
            </a:r>
            <a:r>
              <a:rPr lang="ko-KR" altLang="en-US" sz="1400" dirty="0">
                <a:solidFill>
                  <a:srgbClr val="FF0000"/>
                </a:solidFill>
              </a:rPr>
              <a:t> 해야함</a:t>
            </a:r>
          </a:p>
        </p:txBody>
      </p:sp>
      <p:cxnSp>
        <p:nvCxnSpPr>
          <p:cNvPr id="39" name="직선 화살표 연결선 38"/>
          <p:cNvCxnSpPr>
            <a:endCxn id="24" idx="2"/>
          </p:cNvCxnSpPr>
          <p:nvPr/>
        </p:nvCxnSpPr>
        <p:spPr>
          <a:xfrm flipV="1">
            <a:off x="6373264" y="733425"/>
            <a:ext cx="5186666" cy="5053116"/>
          </a:xfrm>
          <a:prstGeom prst="straightConnector1">
            <a:avLst/>
          </a:prstGeom>
          <a:ln w="38100">
            <a:solidFill>
              <a:schemeClr val="accent1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직사각형 42"/>
          <p:cNvSpPr/>
          <p:nvPr/>
        </p:nvSpPr>
        <p:spPr>
          <a:xfrm>
            <a:off x="259061" y="4934049"/>
            <a:ext cx="3998867" cy="29316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err="1"/>
              <a:t>신청항목별</a:t>
            </a:r>
            <a:r>
              <a:rPr lang="ko-KR" altLang="en-US" sz="1400" dirty="0"/>
              <a:t> 세부항목 입력 및 증빙자료 업로드</a:t>
            </a:r>
            <a:endParaRPr lang="ko-KR" altLang="en-US" dirty="0"/>
          </a:p>
        </p:txBody>
      </p:sp>
      <p:sp>
        <p:nvSpPr>
          <p:cNvPr id="20" name="직사각형 19"/>
          <p:cNvSpPr/>
          <p:nvPr/>
        </p:nvSpPr>
        <p:spPr>
          <a:xfrm>
            <a:off x="5417927" y="1745347"/>
            <a:ext cx="1228725" cy="975036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TextBox 24"/>
          <p:cNvSpPr txBox="1"/>
          <p:nvPr/>
        </p:nvSpPr>
        <p:spPr>
          <a:xfrm>
            <a:off x="3457575" y="2078976"/>
            <a:ext cx="20484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/>
              <a:t>② </a:t>
            </a:r>
            <a:r>
              <a:rPr lang="ko-KR" altLang="en-US" sz="1400" b="1" dirty="0" err="1">
                <a:solidFill>
                  <a:srgbClr val="FF0000"/>
                </a:solidFill>
              </a:rPr>
              <a:t>신청장학</a:t>
            </a:r>
            <a:r>
              <a:rPr lang="ko-KR" altLang="en-US" sz="1400" b="1" dirty="0">
                <a:solidFill>
                  <a:srgbClr val="FF0000"/>
                </a:solidFill>
              </a:rPr>
              <a:t> 더블 클릭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22291" y="4725146"/>
            <a:ext cx="388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/>
              <a:t>③</a:t>
            </a:r>
          </a:p>
        </p:txBody>
      </p:sp>
      <p:sp>
        <p:nvSpPr>
          <p:cNvPr id="30" name="직사각형 29"/>
          <p:cNvSpPr/>
          <p:nvPr/>
        </p:nvSpPr>
        <p:spPr>
          <a:xfrm>
            <a:off x="5984353" y="4810325"/>
            <a:ext cx="777821" cy="247447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30181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328</TotalTime>
  <Words>59</Words>
  <Application>Microsoft Office PowerPoint</Application>
  <PresentationFormat>와이드스크린</PresentationFormat>
  <Paragraphs>8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6" baseType="lpstr">
      <vt:lpstr>KoPub돋움체 Bold</vt:lpstr>
      <vt:lpstr>맑은 고딕</vt:lpstr>
      <vt:lpstr>Arial</vt:lpstr>
      <vt:lpstr>Office 테마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주영주</dc:creator>
  <cp:lastModifiedBy>User</cp:lastModifiedBy>
  <cp:revision>33</cp:revision>
  <cp:lastPrinted>2020-01-17T00:39:28Z</cp:lastPrinted>
  <dcterms:created xsi:type="dcterms:W3CDTF">2020-01-16T13:13:19Z</dcterms:created>
  <dcterms:modified xsi:type="dcterms:W3CDTF">2024-11-06T08:22:49Z</dcterms:modified>
</cp:coreProperties>
</file>